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1" r:id="rId6"/>
    <p:sldId id="264" r:id="rId7"/>
    <p:sldId id="266" r:id="rId8"/>
    <p:sldId id="268" r:id="rId9"/>
    <p:sldId id="272" r:id="rId10"/>
    <p:sldId id="273" r:id="rId11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94" d="100"/>
          <a:sy n="9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9AC694-3D17-4BEC-920A-FA8923D771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D1DD4-DF37-4B4F-9918-C1E7301B3EA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DD6000-08CB-4243-BF25-9E131B3B59D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53CF95-38A9-475C-8B8E-89083BBEA5C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BE937E-7431-4CBF-B85C-AB58A550D1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0618909-FBF1-4A3E-A20B-25A06862E23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15E0B72-D1D1-46F9-B1CF-697604C21E8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AD969E8-6116-435E-AE95-15161968681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3CE1070-ECC0-44EA-84F8-67144A65B7F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752797B-0667-47A7-AB2A-CB04201AB93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752568E-4C2F-47E8-A942-DA108E69AF7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239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090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92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如螢幕大小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簡報</vt:lpstr>
      <vt:lpstr>Click to edit Master title style</vt:lpstr>
      <vt:lpstr>Click to edit Master title style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3</cp:revision>
  <cp:lastPrinted>2021-03-31T17:08:54Z</cp:lastPrinted>
  <dcterms:created xsi:type="dcterms:W3CDTF">2021-03-31T09:08:54Z</dcterms:created>
  <dcterms:modified xsi:type="dcterms:W3CDTF">2021-04-01T07:06:14Z</dcterms:modified>
</cp:coreProperties>
</file>